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4739" y="1594239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78626" y="3024151"/>
            <a:ext cx="13730749" cy="211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US" sz="1169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Movies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8626" y="4797095"/>
            <a:ext cx="13730749" cy="212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US" sz="116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40650" y="7496549"/>
            <a:ext cx="590862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Govind singh shekhawat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7786" y="2577609"/>
            <a:ext cx="5961378" cy="6318882"/>
            <a:chOff x="0" y="0"/>
            <a:chExt cx="923573" cy="978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5"/>
              <a:stretch>
                <a:fillRect l="-29547" t="0" r="-2954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4646" y="1076325"/>
            <a:ext cx="10632110" cy="133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2068" y="3040775"/>
            <a:ext cx="9248991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Generated a dataset by mackroo having 1,000 movies with details on title, date, duration, country, language, genre, and revenue.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64646" y="4801235"/>
            <a:ext cx="11123354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Features: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Includes categorical (genre, country), numerical (duration, rating), and financial data.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64646" y="6344920"/>
            <a:ext cx="11123354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Cases: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Trend analysis, revenue forecasting, and genre-based insights.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13697" y="2240608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91735" t="0" r="-227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7965" y="629977"/>
            <a:ext cx="11007728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Aim of 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345" y="2826754"/>
            <a:ext cx="10822690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Trends: Identify patterns in movie genres, ratings, and revenue over time.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345" y="4228465"/>
            <a:ext cx="10822690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Revenue Insights: Examine factors influencing worldwide gross income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345" y="5629275"/>
            <a:ext cx="10822690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Audience Preferences: Understand how ratings vary by genre, country, and language.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345" y="7030085"/>
            <a:ext cx="10822690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Making a dynamic dashboard using tableau including all factors and visuals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6685" y="2689972"/>
            <a:ext cx="10340066" cy="5451100"/>
          </a:xfrm>
          <a:custGeom>
            <a:avLst/>
            <a:gdLst/>
            <a:ahLst/>
            <a:cxnLst/>
            <a:rect r="r" b="b" t="t" l="l"/>
            <a:pathLst>
              <a:path h="5451100" w="10340066">
                <a:moveTo>
                  <a:pt x="0" y="0"/>
                </a:moveTo>
                <a:lnTo>
                  <a:pt x="10340066" y="0"/>
                </a:lnTo>
                <a:lnTo>
                  <a:pt x="10340066" y="5451100"/>
                </a:lnTo>
                <a:lnTo>
                  <a:pt x="0" y="5451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29" r="0" b="-52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6215" y="279134"/>
            <a:ext cx="11839086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 and trends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5874" y="3260459"/>
            <a:ext cx="7356520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Trend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The number of movies released fluctuated from 1900 to 1937, peaking in 1920 with 13 movies.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15874" y="5358372"/>
            <a:ext cx="7356520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Observation: Irregular patterns suggest industry or historical influences on movie production.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7521" y="2389412"/>
            <a:ext cx="10418353" cy="6052220"/>
          </a:xfrm>
          <a:custGeom>
            <a:avLst/>
            <a:gdLst/>
            <a:ahLst/>
            <a:cxnLst/>
            <a:rect r="r" b="b" t="t" l="l"/>
            <a:pathLst>
              <a:path h="6052220" w="10418353">
                <a:moveTo>
                  <a:pt x="0" y="0"/>
                </a:moveTo>
                <a:lnTo>
                  <a:pt x="10418353" y="0"/>
                </a:lnTo>
                <a:lnTo>
                  <a:pt x="10418353" y="6052220"/>
                </a:lnTo>
                <a:lnTo>
                  <a:pt x="0" y="60522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80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6215" y="279134"/>
            <a:ext cx="11839086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 and trends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5874" y="3260459"/>
            <a:ext cx="7572126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Movie Production: China produced the most movies (193) compared to other countries.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15874" y="5358372"/>
            <a:ext cx="7572126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Global Distribution: Movie production varies worldwide, with darker shades indicating higher output.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167103"/>
            <a:ext cx="18288000" cy="8119897"/>
          </a:xfrm>
          <a:custGeom>
            <a:avLst/>
            <a:gdLst/>
            <a:ahLst/>
            <a:cxnLst/>
            <a:rect r="r" b="b" t="t" l="l"/>
            <a:pathLst>
              <a:path h="8119897" w="18288000">
                <a:moveTo>
                  <a:pt x="0" y="0"/>
                </a:moveTo>
                <a:lnTo>
                  <a:pt x="18288000" y="0"/>
                </a:lnTo>
                <a:lnTo>
                  <a:pt x="18288000" y="8119897"/>
                </a:lnTo>
                <a:lnTo>
                  <a:pt x="0" y="8119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1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1215" y="389039"/>
            <a:ext cx="16473116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Storytelling using tableau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27" y="1600170"/>
            <a:ext cx="18094746" cy="8488893"/>
          </a:xfrm>
          <a:custGeom>
            <a:avLst/>
            <a:gdLst/>
            <a:ahLst/>
            <a:cxnLst/>
            <a:rect r="r" b="b" t="t" l="l"/>
            <a:pathLst>
              <a:path h="8488893" w="18094746">
                <a:moveTo>
                  <a:pt x="0" y="0"/>
                </a:moveTo>
                <a:lnTo>
                  <a:pt x="18094746" y="0"/>
                </a:lnTo>
                <a:lnTo>
                  <a:pt x="18094746" y="8488893"/>
                </a:lnTo>
                <a:lnTo>
                  <a:pt x="0" y="8488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3151" y="273223"/>
            <a:ext cx="13049246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05464" y="2366582"/>
            <a:ext cx="5553836" cy="5553836"/>
          </a:xfrm>
          <a:custGeom>
            <a:avLst/>
            <a:gdLst/>
            <a:ahLst/>
            <a:cxnLst/>
            <a:rect r="r" b="b" t="t" l="l"/>
            <a:pathLst>
              <a:path h="5553836" w="5553836">
                <a:moveTo>
                  <a:pt x="0" y="0"/>
                </a:moveTo>
                <a:lnTo>
                  <a:pt x="5553836" y="0"/>
                </a:lnTo>
                <a:lnTo>
                  <a:pt x="5553836" y="5553836"/>
                </a:lnTo>
                <a:lnTo>
                  <a:pt x="0" y="5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8917" y="260326"/>
            <a:ext cx="8487068" cy="132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5245" y="2299907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Movie production has fluctuated over time, with some peaks indicating high activity in specific years.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455914" y="899987"/>
            <a:ext cx="286001" cy="2860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true" rot="0">
            <a:off x="-3226599" y="8963464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5245" y="3514887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China leads in movie production, while other countries contribute significantly.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5245" y="4725198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average rating varies widely, with some movies achieving exceptionally high ratings.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5245" y="7200963"/>
            <a:ext cx="10983122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relationship between duration and rating shows no strong correlation, suggesting that longer movies do not necessarily receive higher ratings.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5245" y="5935508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Different genres contribute almost equally to total movie production.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2342" y="672469"/>
            <a:ext cx="530888" cy="617312"/>
          </a:xfrm>
          <a:custGeom>
            <a:avLst/>
            <a:gdLst/>
            <a:ahLst/>
            <a:cxnLst/>
            <a:rect r="r" b="b" t="t" l="l"/>
            <a:pathLst>
              <a:path h="617312" w="530888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42896" y="2228588"/>
            <a:ext cx="7045104" cy="5829824"/>
          </a:xfrm>
          <a:custGeom>
            <a:avLst/>
            <a:gdLst/>
            <a:ahLst/>
            <a:cxnLst/>
            <a:rect r="r" b="b" t="t" l="l"/>
            <a:pathLst>
              <a:path h="5829824" w="7045104">
                <a:moveTo>
                  <a:pt x="0" y="0"/>
                </a:moveTo>
                <a:lnTo>
                  <a:pt x="7045104" y="0"/>
                </a:lnTo>
                <a:lnTo>
                  <a:pt x="7045104" y="5829824"/>
                </a:lnTo>
                <a:lnTo>
                  <a:pt x="0" y="5829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7140" y="476240"/>
            <a:ext cx="9212870" cy="103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8"/>
              </a:lnSpc>
            </a:pPr>
            <a:r>
              <a:rPr lang="en-US" sz="703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name="AutoShape 9" id="9"/>
          <p:cNvSpPr/>
          <p:nvPr/>
        </p:nvSpPr>
        <p:spPr>
          <a:xfrm>
            <a:off x="-5590449" y="925830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984383" y="911529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33112" y="2402574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Filmmakers: Focus on high-rated genres to improve audience engagement and success.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33112" y="3739699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Investors: Consider countries with high movie production for potential investment opportunities.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5076825"/>
            <a:ext cx="10983122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Analysts: Further analyze factors influencing ratings and revenue for better insights.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DAGf-qDVxqM</dc:identifier>
  <dcterms:modified xsi:type="dcterms:W3CDTF">2011-08-01T06:04:30Z</dcterms:modified>
  <cp:revision>1</cp:revision>
  <dc:title>Blue and White Modern Data Analysis Presentation</dc:title>
</cp:coreProperties>
</file>